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875115-0CDE-2A70-AC2D-56233A4CD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A7FDA3D-2F64-B5A4-3CEA-4C9AD3CA1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69DC8D-335F-8ABA-6949-D95D71C5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40B87C-3D9B-9DA3-8D7E-579B9B4B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B8628D-C217-3D58-42B1-511A7EE0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29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FE858-93CA-2B85-5261-ACA230F3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46AA6E-2E76-7589-A2F9-F744E8F50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91E6B1-B42B-D3DF-0BD0-794B0B75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5C6FE2-5C50-064B-E6B4-D7CA4225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763380-D335-AC21-D654-4001D5B1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1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B3A9B00-3924-3C56-BB91-C9CC63DE7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47D87F-B488-1F82-8093-B557A03D4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C20B56-364E-9BD1-A013-6002B0D9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6A7876-77D6-6874-C968-61BCA6A8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74E704-AE49-B52C-9162-107CAB48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37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4400FD-A4BA-5F32-B9CE-FA98154D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B3A078-E280-FD73-F8B5-1C719E9FC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8F82A5-1057-F745-5C64-585D7CD0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03B31C-1F80-23D7-E203-04AEB788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5D453A-E943-3EAA-532D-514FADDF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AEAF1-413F-E625-1F91-F31257C1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719AD7-5DDA-5264-8327-D49B16B5D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2F39FE-1D6D-7A2C-2869-B130613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4B587E-0246-4F49-CFF1-75C46F65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6BE3CE-C5CB-5AD7-5611-0BE188B7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50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5874A6-9777-709C-AE22-CBE9AB76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193538-583F-3AFA-E30F-3635BF327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51A9BA-C8FA-1DCF-96C9-3D460B712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6D75A9-E41D-9DB0-4C50-F6E1738D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82F882-6C37-57A7-EAC2-F626E55C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1E3BC7-7B19-EF70-AAA9-DAD1F6D9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5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0BB96A-042D-89B9-077A-8AD37B75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92D442-849A-717E-7230-E0A29B613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71AB8E-717A-63F5-9EB9-DCACC990C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B17CA9-BDEF-F29D-0DC0-6E82FBC3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89BEE81-43EB-5121-85C8-F15A17186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C585BBF-D470-B019-3182-593E543B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E8CB99-7F05-2D99-04C0-A21B7DE2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0C28300-7D85-3439-AE26-6951A836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25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98078-9A60-8089-81DE-A26BB602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BF5471-A4F7-5DA4-4521-A531A7D8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0419A5-4C70-2E14-F534-3C3B7974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3A96D6-F925-BA43-14C0-81DCA5A1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12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38B0EC-2C92-9E54-70D2-79979C4F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1BCCFC-481A-9DDE-559D-4A360A01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C1DB02-AA3F-74EA-B9DD-A57E840E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99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016CA5-11FB-8D56-D981-C032214D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2ABECD-90BB-178C-C2D1-5622C878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327759-6C21-4021-C649-9FA0A9E6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A070CB-4705-5508-2D13-03DC55C9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43DA71-2ABE-1B1D-E972-2DB50A7E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C47147-FB1E-A392-0525-FE8AD87F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76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7B5F7-C6B1-828D-AD1F-860D3DF5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AB01AE2-3373-6B8A-2CDF-00F2671C4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14CA09-04D3-F6B1-012B-3AA6E4D84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F6E7AB-7559-B69A-0844-8E55D357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6586C0-D7AF-B59E-788E-4A80BABC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0F364E-9A44-62F2-274F-A761E5B5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63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11E8785-1A93-3665-E313-0219F184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11E191-1C9D-A225-3216-4E3AA59BD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5EE85E-2066-5BBC-0555-95395231A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E150-9BEA-441F-8447-2E69839A01FE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CFD2BB-2F53-66C2-A143-70E92BF02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0156FF-6460-F7FD-BB1D-137E326F9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8A180-7016-4E4C-904E-7537C6EF0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73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08EDAF6-D602-EDD2-B5B1-24B2B129B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r="8300" b="2930"/>
          <a:stretch>
            <a:fillRect/>
          </a:stretch>
        </p:blipFill>
        <p:spPr>
          <a:xfrm>
            <a:off x="0" y="0"/>
            <a:ext cx="12177778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147B4D-5535-4303-F984-296F0E16A08C}"/>
              </a:ext>
            </a:extLst>
          </p:cNvPr>
          <p:cNvSpPr txBox="1"/>
          <p:nvPr/>
        </p:nvSpPr>
        <p:spPr>
          <a:xfrm>
            <a:off x="3512750" y="-170688"/>
            <a:ext cx="6119447" cy="26468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kumimoji="1" lang="en-US" altLang="ja-JP" sz="16600" b="1" dirty="0">
                <a:solidFill>
                  <a:schemeClr val="bg1"/>
                </a:solidFill>
                <a:latin typeface="Bell MT" panose="02020503060305020303" pitchFamily="18" charset="0"/>
              </a:rPr>
              <a:t>SALE</a:t>
            </a:r>
            <a:endParaRPr kumimoji="1" lang="ja-JP" altLang="en-US" sz="166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0C9A9A-EA85-2090-668E-A85D89ACB8E6}"/>
              </a:ext>
            </a:extLst>
          </p:cNvPr>
          <p:cNvSpPr txBox="1"/>
          <p:nvPr/>
        </p:nvSpPr>
        <p:spPr>
          <a:xfrm>
            <a:off x="3938229" y="1938992"/>
            <a:ext cx="645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期間限定</a:t>
            </a:r>
            <a:r>
              <a:rPr kumimoji="1" lang="ja-JP" altLang="en-US" sz="40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セール価格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588190-20FE-DF00-55D8-3F7F86F2CE7D}"/>
              </a:ext>
            </a:extLst>
          </p:cNvPr>
          <p:cNvSpPr txBox="1"/>
          <p:nvPr/>
        </p:nvSpPr>
        <p:spPr>
          <a:xfrm>
            <a:off x="5499946" y="5639690"/>
            <a:ext cx="282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i="0" dirty="0">
                <a:solidFill>
                  <a:schemeClr val="bg1"/>
                </a:solidFill>
                <a:effectLst/>
                <a:latin typeface="Dji-Bold" panose="02000800000000000000" pitchFamily="2" charset="0"/>
                <a:ea typeface="メイリオ" panose="020B0604030504040204" pitchFamily="50" charset="-128"/>
              </a:rPr>
              <a:t>Mini</a:t>
            </a:r>
            <a:r>
              <a:rPr lang="ja-JP" altLang="en-US" sz="4000" b="1" i="0" dirty="0">
                <a:solidFill>
                  <a:schemeClr val="bg1"/>
                </a:solidFill>
                <a:effectLst/>
                <a:latin typeface="Dji-Bold" panose="02000800000000000000" pitchFamily="2" charset="0"/>
                <a:ea typeface="メイリオ" panose="020B0604030504040204" pitchFamily="50" charset="-128"/>
              </a:rPr>
              <a:t> </a:t>
            </a:r>
            <a:r>
              <a:rPr lang="en-US" altLang="ja-JP" sz="4000" b="1" i="0" dirty="0">
                <a:solidFill>
                  <a:schemeClr val="bg1"/>
                </a:solidFill>
                <a:effectLst/>
                <a:latin typeface="Dji-Bold" panose="02000800000000000000" pitchFamily="2" charset="0"/>
                <a:ea typeface="メイリオ" panose="020B0604030504040204" pitchFamily="50" charset="-128"/>
              </a:rPr>
              <a:t>4</a:t>
            </a:r>
            <a:r>
              <a:rPr lang="ja-JP" altLang="en-US" sz="4000" b="1" i="0" dirty="0">
                <a:solidFill>
                  <a:schemeClr val="bg1"/>
                </a:solidFill>
                <a:effectLst/>
                <a:latin typeface="Dji-Bold" panose="02000800000000000000" pitchFamily="2" charset="0"/>
                <a:ea typeface="メイリオ" panose="020B0604030504040204" pitchFamily="50" charset="-128"/>
              </a:rPr>
              <a:t> </a:t>
            </a:r>
            <a:r>
              <a:rPr lang="en-US" altLang="ja-JP" sz="4000" b="1" i="0" dirty="0">
                <a:solidFill>
                  <a:schemeClr val="bg1"/>
                </a:solidFill>
                <a:effectLst/>
                <a:latin typeface="Dji-Bold" panose="02000800000000000000" pitchFamily="2" charset="0"/>
                <a:ea typeface="メイリオ" panose="020B0604030504040204" pitchFamily="50" charset="-128"/>
              </a:rPr>
              <a:t>Pro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8E8128E-444C-ADDA-131F-DAC095371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38" y="5779749"/>
            <a:ext cx="741365" cy="4277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4D62437-4138-988F-ADE7-3354B8A38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7" y="231648"/>
            <a:ext cx="1192334" cy="31745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D63DDC-830C-F21B-B5ED-E8C9239C0AD3}"/>
              </a:ext>
            </a:extLst>
          </p:cNvPr>
          <p:cNvSpPr txBox="1"/>
          <p:nvPr/>
        </p:nvSpPr>
        <p:spPr>
          <a:xfrm>
            <a:off x="5368903" y="6347576"/>
            <a:ext cx="279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2025/6/4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</a:p>
        </p:txBody>
      </p:sp>
    </p:spTree>
    <p:extLst>
      <p:ext uri="{BB962C8B-B14F-4D97-AF65-F5344CB8AC3E}">
        <p14:creationId xmlns:p14="http://schemas.microsoft.com/office/powerpoint/2010/main" val="221709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HGS明朝E</vt:lpstr>
      <vt:lpstr>メイリオ</vt:lpstr>
      <vt:lpstr>游ゴシック</vt:lpstr>
      <vt:lpstr>游ゴシック Light</vt:lpstr>
      <vt:lpstr>Arial</vt:lpstr>
      <vt:lpstr>Bell MT</vt:lpstr>
      <vt:lpstr>Dji-Bold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Support Helicam</dc:creator>
  <cp:lastModifiedBy>Support Helicam</cp:lastModifiedBy>
  <cp:revision>1</cp:revision>
  <cp:lastPrinted>2025-06-04T04:08:37Z</cp:lastPrinted>
  <dcterms:created xsi:type="dcterms:W3CDTF">2025-06-04T04:08:07Z</dcterms:created>
  <dcterms:modified xsi:type="dcterms:W3CDTF">2025-06-04T04:08:44Z</dcterms:modified>
</cp:coreProperties>
</file>